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35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0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98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84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48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35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51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73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8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41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98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4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2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3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0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8072-6FA8-4AE9-8C19-F27EAF4B1926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89BC9-C37B-480A-983C-99723311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278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Csongor és tünde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Paulay</a:t>
            </a:r>
            <a:r>
              <a:rPr lang="hu-HU" dirty="0" smtClean="0"/>
              <a:t> Ede rendezésében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47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9723" y="1320963"/>
            <a:ext cx="4989443" cy="1293028"/>
          </a:xfrm>
        </p:spPr>
        <p:txBody>
          <a:bodyPr/>
          <a:lstStyle/>
          <a:p>
            <a:pPr algn="ctr"/>
            <a:r>
              <a:rPr lang="hu-HU" dirty="0" err="1" smtClean="0"/>
              <a:t>Paulay</a:t>
            </a:r>
            <a:r>
              <a:rPr lang="hu-HU" dirty="0" smtClean="0"/>
              <a:t> </a:t>
            </a:r>
            <a:r>
              <a:rPr lang="hu-HU" dirty="0" err="1" smtClean="0"/>
              <a:t>ede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5" y="477080"/>
            <a:ext cx="5509296" cy="5939942"/>
          </a:xfrm>
        </p:spPr>
      </p:pic>
      <p:sp>
        <p:nvSpPr>
          <p:cNvPr id="5" name="Szövegdoboz 4"/>
          <p:cNvSpPr txBox="1"/>
          <p:nvPr/>
        </p:nvSpPr>
        <p:spPr>
          <a:xfrm>
            <a:off x="406479" y="2720010"/>
            <a:ext cx="54200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Tokajban született 1836. március 12-én.</a:t>
            </a:r>
          </a:p>
          <a:p>
            <a:pPr algn="ctr"/>
            <a:r>
              <a:rPr lang="hu-HU" dirty="0"/>
              <a:t>T</a:t>
            </a:r>
            <a:r>
              <a:rPr lang="hu-HU" dirty="0" smtClean="0"/>
              <a:t>öbbek </a:t>
            </a:r>
            <a:r>
              <a:rPr lang="hu-HU" dirty="0" smtClean="0"/>
              <a:t>között színész, rendező, dramaturg,</a:t>
            </a:r>
          </a:p>
          <a:p>
            <a:pPr algn="ctr"/>
            <a:r>
              <a:rPr lang="hu-HU" dirty="0"/>
              <a:t>s</a:t>
            </a:r>
            <a:r>
              <a:rPr lang="hu-HU" dirty="0" smtClean="0"/>
              <a:t>zínészpedagógus és fordító volt. Ezeken felül ő</a:t>
            </a:r>
          </a:p>
          <a:p>
            <a:pPr algn="ctr"/>
            <a:r>
              <a:rPr lang="hu-HU" dirty="0" smtClean="0"/>
              <a:t>volt a Nemzeti Színház igazgatója</a:t>
            </a:r>
          </a:p>
          <a:p>
            <a:pPr algn="ctr"/>
            <a:r>
              <a:rPr lang="hu-HU" dirty="0" smtClean="0"/>
              <a:t>1878 és 1894 között. Az intézmény az ő</a:t>
            </a:r>
          </a:p>
          <a:p>
            <a:pPr algn="ctr"/>
            <a:r>
              <a:rPr lang="hu-HU" dirty="0"/>
              <a:t>i</a:t>
            </a:r>
            <a:r>
              <a:rPr lang="hu-HU" dirty="0" smtClean="0"/>
              <a:t>gazgatósága </a:t>
            </a:r>
            <a:r>
              <a:rPr lang="hu-HU" dirty="0" smtClean="0"/>
              <a:t>alatt élte fénykorát.</a:t>
            </a:r>
          </a:p>
        </p:txBody>
      </p:sp>
    </p:spTree>
    <p:extLst>
      <p:ext uri="{BB962C8B-B14F-4D97-AF65-F5344CB8AC3E}">
        <p14:creationId xmlns:p14="http://schemas.microsoft.com/office/powerpoint/2010/main" val="35842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73" y="1916687"/>
            <a:ext cx="2702038" cy="3915997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65" y="1916688"/>
            <a:ext cx="3113217" cy="391599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774142" y="535685"/>
            <a:ext cx="6678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Az ősbemutatóra 1879. december 1-jén,</a:t>
            </a:r>
          </a:p>
          <a:p>
            <a:pPr algn="ctr"/>
            <a:r>
              <a:rPr lang="hu-HU" sz="2400" dirty="0" smtClean="0"/>
              <a:t>Vörösmarty Mihály születésnapján került sor,</a:t>
            </a:r>
          </a:p>
          <a:p>
            <a:pPr algn="ctr"/>
            <a:r>
              <a:rPr lang="hu-HU" sz="2400" dirty="0" smtClean="0"/>
              <a:t>a Nemzeti Színházban.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107399" y="599170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Címlap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008840" y="599170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Ú</a:t>
            </a:r>
            <a:r>
              <a:rPr lang="hu-HU" dirty="0" smtClean="0"/>
              <a:t>jságlap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59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605673" y="503582"/>
            <a:ext cx="570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Ezt a változatot még a „régi” Nemzeti Színházban</a:t>
            </a:r>
            <a:br>
              <a:rPr lang="hu-HU" dirty="0" smtClean="0"/>
            </a:br>
            <a:r>
              <a:rPr lang="hu-HU" dirty="0" smtClean="0"/>
              <a:t>adták elő, amelyet 1913-ban lebontottak.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06" y="1282433"/>
            <a:ext cx="7263060" cy="52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79" y="1577171"/>
            <a:ext cx="6688545" cy="40442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15717" y="702365"/>
            <a:ext cx="7383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A képen látható személyek a mű főbb szereplőit játszották</a:t>
            </a:r>
            <a:br>
              <a:rPr lang="hu-HU" sz="2000" dirty="0" smtClean="0"/>
            </a:br>
            <a:r>
              <a:rPr lang="hu-HU" sz="2000" dirty="0" smtClean="0"/>
              <a:t>azon a bizonyos első előadáson.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461894" y="5788327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Csongor: Nagy Imre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56933" y="5788327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Tünde: Márkus Emília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633255" y="578832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Mirígy</a:t>
            </a:r>
            <a:r>
              <a:rPr lang="hu-HU" dirty="0" smtClean="0"/>
              <a:t>: Jászai Mari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5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183976" y="543338"/>
            <a:ext cx="61157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Paulay rendezését még harminchét évig</a:t>
            </a:r>
            <a:br>
              <a:rPr lang="hu-HU" sz="2000" dirty="0" smtClean="0"/>
            </a:br>
            <a:r>
              <a:rPr lang="hu-HU" sz="2000" dirty="0" smtClean="0"/>
              <a:t>játszották különféle színészekkel, de Jászai Mari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állandó színészként alakította </a:t>
            </a:r>
            <a:r>
              <a:rPr lang="hu-HU" sz="2000" dirty="0" smtClean="0"/>
              <a:t>Mirígyet</a:t>
            </a:r>
            <a:r>
              <a:rPr lang="hu-HU" sz="2000" dirty="0" smtClean="0"/>
              <a:t>.</a:t>
            </a:r>
            <a:endParaRPr lang="hu-HU" sz="2000" dirty="0"/>
          </a:p>
          <a:p>
            <a:pPr algn="ctr"/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 smtClean="0"/>
              <a:t>Csongor és </a:t>
            </a:r>
            <a:r>
              <a:rPr lang="hu-HU" sz="2000" dirty="0" smtClean="0"/>
              <a:t>Tündét </a:t>
            </a:r>
            <a:r>
              <a:rPr lang="hu-HU" sz="2000" dirty="0" smtClean="0"/>
              <a:t>később sok más rendező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is </a:t>
            </a:r>
            <a:r>
              <a:rPr lang="hu-HU" sz="2000" dirty="0" smtClean="0"/>
              <a:t>újragondolta</a:t>
            </a:r>
            <a:r>
              <a:rPr lang="hu-HU" sz="2000" dirty="0" smtClean="0"/>
              <a:t>. </a:t>
            </a:r>
            <a:r>
              <a:rPr lang="hu-HU" sz="2000" dirty="0" smtClean="0"/>
              <a:t>Ezek szintén nagy sikerrel</a:t>
            </a:r>
            <a:br>
              <a:rPr lang="hu-HU" sz="2000" dirty="0" smtClean="0"/>
            </a:br>
            <a:r>
              <a:rPr lang="hu-HU" sz="2000" dirty="0" smtClean="0"/>
              <a:t>kerültek színpadra.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07" y="2579904"/>
            <a:ext cx="1727090" cy="17210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70" y="3197950"/>
            <a:ext cx="1671915" cy="23373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1" y="2014330"/>
            <a:ext cx="3128130" cy="46921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98" y="4567877"/>
            <a:ext cx="3057497" cy="20383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6" y="2500391"/>
            <a:ext cx="2183952" cy="30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371600" y="1352829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hu-HU" sz="5400" cap="none" dirty="0" smtClean="0"/>
              <a:t>Köszönjük a figyelmet!</a:t>
            </a:r>
            <a:endParaRPr lang="hu-HU" sz="5400" cap="none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93662"/>
            <a:ext cx="9448800" cy="685800"/>
          </a:xfrm>
        </p:spPr>
        <p:txBody>
          <a:bodyPr/>
          <a:lstStyle/>
          <a:p>
            <a:pPr algn="ctr"/>
            <a:r>
              <a:rPr lang="hu-HU" dirty="0" smtClean="0"/>
              <a:t>Készítette: „</a:t>
            </a:r>
            <a:r>
              <a:rPr lang="hu-HU" smtClean="0"/>
              <a:t>Az </a:t>
            </a:r>
            <a:r>
              <a:rPr lang="hu-HU" smtClean="0"/>
              <a:t>Irodalom </a:t>
            </a:r>
            <a:r>
              <a:rPr lang="hu-HU" dirty="0" smtClean="0"/>
              <a:t>visszavág” csapata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49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123</TotalTime>
  <Words>117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Kondenzcsík</vt:lpstr>
      <vt:lpstr>Csongor és tünde</vt:lpstr>
      <vt:lpstr>Paulay ede</vt:lpstr>
      <vt:lpstr>PowerPoint Presentation</vt:lpstr>
      <vt:lpstr>PowerPoint Presentation</vt:lpstr>
      <vt:lpstr>PowerPoint Presentation</vt:lpstr>
      <vt:lpstr>PowerPoint Presentation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Bencsik Dániel</dc:creator>
  <cp:lastModifiedBy>Peti</cp:lastModifiedBy>
  <cp:revision>13</cp:revision>
  <dcterms:created xsi:type="dcterms:W3CDTF">2016-03-14T14:42:11Z</dcterms:created>
  <dcterms:modified xsi:type="dcterms:W3CDTF">2016-03-20T19:34:52Z</dcterms:modified>
</cp:coreProperties>
</file>